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33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 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перемоги над силами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темряви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772816"/>
            <a:ext cx="8784976" cy="43204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Господь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вийде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лицар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розбудить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завзяття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вояк,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підійме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окрик та буде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кричати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переможе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Своїх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ворогів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…Я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попроваджу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незрячих дорогою,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якої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знають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стежками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незнаними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поведу, оберну перед ними темноту на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804248" y="6221775"/>
            <a:ext cx="1903480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Ісаї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42:13, 16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130324"/>
            <a:ext cx="8856984" cy="65973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дивовижний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Боже!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 крик про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Піднімись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як наш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лицар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провідник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голос, окриком про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війну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пригрози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духовним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силам,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котрі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тримають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мільйони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за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разом як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лагідний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пастир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зібрати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пригнічених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загублених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-1323528"/>
            <a:ext cx="8677472" cy="554388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приведи до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свободи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пастух,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провадить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свою отару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додому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Воюй за нас так, як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вміємо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Провадь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такими шляхами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свободи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ніколи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зможемо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власними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силами.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Здобудь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рішучу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перемогу над злом,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темрява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перетворилась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4509120"/>
            <a:ext cx="7200800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визволив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мешканців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вашого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пригноблений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демонічними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силами.</a:t>
            </a:r>
            <a:endParaRPr lang="en-US" sz="32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208</Words>
  <Application>Microsoft Office PowerPoint</Application>
  <PresentationFormat>Екран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27.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224</cp:revision>
  <dcterms:created xsi:type="dcterms:W3CDTF">2011-03-25T18:27:23Z</dcterms:created>
  <dcterms:modified xsi:type="dcterms:W3CDTF">2024-04-17T13:26:19Z</dcterms:modified>
</cp:coreProperties>
</file>