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03" r:id="rId2"/>
    <p:sldId id="304" r:id="rId3"/>
    <p:sldId id="305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79" d="100"/>
          <a:sy n="79" d="100"/>
        </p:scale>
        <p:origin x="90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800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1465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21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04056" cy="432048"/>
          </a:xfrm>
        </p:spPr>
        <p:txBody>
          <a:bodyPr>
            <a:no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4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16632"/>
            <a:ext cx="8132387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4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spc="1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БОГА… </a:t>
            </a:r>
            <a:r>
              <a:rPr lang="ru-RU" sz="2800" b="1" i="1" spc="100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800" b="1" i="1" spc="1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sz="2800" b="1" i="1" spc="100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2800" b="1" i="1" spc="1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Бог </a:t>
            </a:r>
            <a:r>
              <a:rPr lang="ru-RU" sz="2800" b="1" i="1" spc="100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об’єднав</a:t>
            </a:r>
            <a:r>
              <a:rPr lang="ru-RU" sz="2800" b="1" i="1" spc="1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spc="100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Свої</a:t>
            </a:r>
            <a:r>
              <a:rPr lang="ru-RU" sz="2800" b="1" i="1" spc="1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2800" b="1" i="1" spc="100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баптистські</a:t>
            </a:r>
            <a:r>
              <a:rPr lang="ru-RU" sz="2800" b="1" i="1" spc="1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церкви </a:t>
            </a:r>
            <a:endParaRPr lang="en-US" sz="2800" b="1" i="1" spc="100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647564" y="2492896"/>
            <a:ext cx="7848872" cy="26642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яке добре та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гарне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яке,</a:t>
            </a:r>
            <a:b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братам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однокупно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b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наказав Господь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благословення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повіквічне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6156176" y="5661248"/>
            <a:ext cx="2235890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133:1, 3</a:t>
            </a:r>
            <a:endParaRPr lang="en-US" sz="1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548680"/>
            <a:ext cx="8280920" cy="554461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були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створені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спасенні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Тобою,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об’єднатися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поклонінні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Був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час, коли ми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поклонялися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разом,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відчуваючи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молодіжних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фестивалях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радість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нарешті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повернулися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додому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як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улюблені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сини. Але зараз ми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приходимо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Тебе,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немов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розбита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сім’я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Бувало, що незначні відмінності руйнували дружні стосунки у нашій церкві, яка є родиною віри. 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7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620688"/>
            <a:ext cx="8568952" cy="302433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 від часу ми в нашій церкві _________ забували, зневажали або ображали один одного.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Об’єднай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знову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Навчи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 добра та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принесення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плоду.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Віднови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нас те,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приємне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І заново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здійсни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нас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могутнє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благословення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єдності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Твоїх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дітей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4149080"/>
            <a:ext cx="8568952" cy="22804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2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те,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представники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баптистської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молоді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відклали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дурні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заздрощі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покаялися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гріхах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один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проти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одного та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відновили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життєво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важливу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єдність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задля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продуктивності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endParaRPr lang="en-US" sz="28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4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190</Words>
  <Application>Microsoft Office PowerPoint</Application>
  <PresentationFormat>Екран (4:3)</PresentationFormat>
  <Paragraphs>20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19.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Ivan On</cp:lastModifiedBy>
  <cp:revision>211</cp:revision>
  <dcterms:created xsi:type="dcterms:W3CDTF">2011-03-25T18:27:23Z</dcterms:created>
  <dcterms:modified xsi:type="dcterms:W3CDTF">2024-04-17T13:24:03Z</dcterms:modified>
</cp:coreProperties>
</file>