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994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15.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очищення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баптистських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працівників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251520" y="1916832"/>
            <a:ext cx="8636443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Очисти ісопом мене, і буду я чистий, обмий Ти мене і я стану біліший</a:t>
            </a:r>
            <a: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 снігу.</a:t>
            </a: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створи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Боже,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тривалого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духа в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моєму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нутрі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віднови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652120" y="6093296"/>
            <a:ext cx="3067211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51:9, 12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8"/>
            <a:ext cx="8424936" cy="56886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християни-баптисти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намагалися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знайти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стерти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провини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сорому. Але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самолікування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поглиблення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релігійного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завзяття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роблять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плями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бруднішими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відмовляємося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безглуздої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думки про те,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очиститися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Очисти нас, Святий Духу.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32656"/>
            <a:ext cx="8640960" cy="43924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Звільни нас від сили порнографії та гріха, яка нас тримає.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Обмий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почуття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ганьби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віддаленості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Дай нам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впевненість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тому,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вподоби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Святим Духом віднови нас, баптистську молодь, зсередини, щоб ми були міцними і витривалими людьми у служінні Тобі в 20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році. 	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4869160"/>
            <a:ext cx="8550277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невіруючі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побачили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щиру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чистоту</a:t>
            </a:r>
            <a:r>
              <a:rPr lang="en-US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 Богом;</a:t>
            </a:r>
          </a:p>
        </p:txBody>
      </p:sp>
    </p:spTree>
    <p:extLst>
      <p:ext uri="{BB962C8B-B14F-4D97-AF65-F5344CB8AC3E}">
        <p14:creationId xmlns:p14="http://schemas.microsoft.com/office/powerpoint/2010/main" val="4687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176</Words>
  <Application>Microsoft Office PowerPoint</Application>
  <PresentationFormat>Екран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15.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218</cp:revision>
  <dcterms:created xsi:type="dcterms:W3CDTF">2011-03-25T18:27:23Z</dcterms:created>
  <dcterms:modified xsi:type="dcterms:W3CDTF">2024-04-17T13:22:21Z</dcterms:modified>
</cp:coreProperties>
</file>