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43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13.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Христового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воскресіння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464847" y="1988840"/>
            <a:ext cx="7747731" cy="39435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Ходіть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вернімось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Господа,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пошматував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нас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вилікує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ударив і нас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перев’яже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Оживить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до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двох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день, 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третього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дня нас поставить, і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будемо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перед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обличчям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732240" y="6164884"/>
            <a:ext cx="1728192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Осії</a:t>
            </a:r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6:1–2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928992" cy="65527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сильно Тебе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засмутив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Отче, Сину 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Духу.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завдав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нам, баптистам,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більшої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шкоди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ніж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здавалося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допустив,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наслідки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впали на нас.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 стали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меншими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А ми,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зранені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тікали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звинувачуючи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стражданнях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Але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тоді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зберіг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до того часу, коли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повернемося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Тебе. Нехай 20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рік стане часом повернення, нехай сьогоднішній день буде днем зцілення багатьох у місті ___________.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856984" cy="41044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Зцілення наших розбитих душ, можливо, не відбудеться миттєво. Дай нам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могли терпеливо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чекати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допоки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зцілення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відновить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повністю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Безсумнівно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Отче,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оживиш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молодих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баптистів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кого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любиш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тікали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Тебе, але жили з Тобою,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Духу, у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близькості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обличчям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обличчя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	</a:t>
            </a:r>
            <a:endParaRPr lang="en-US" sz="3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581128"/>
            <a:ext cx="8431119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працівники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баптистської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бачили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воскреслого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Ісуса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красі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блискучої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слави</a:t>
            </a:r>
            <a:r>
              <a:rPr lang="ru-RU" sz="30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010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234</Words>
  <Application>Microsoft Office PowerPoint</Application>
  <PresentationFormat>Екран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13.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216</cp:revision>
  <dcterms:created xsi:type="dcterms:W3CDTF">2011-03-25T18:27:23Z</dcterms:created>
  <dcterms:modified xsi:type="dcterms:W3CDTF">2024-04-17T13:21:41Z</dcterms:modified>
</cp:coreProperties>
</file>