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9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11.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подав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життєдайного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Духа</a:t>
            </a:r>
            <a:endParaRPr lang="en-US" sz="2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79512" y="1844824"/>
            <a:ext cx="8784975" cy="374441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Сину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людський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оживуть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кості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я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відказав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Господи Боже,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знаєш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!…</a:t>
            </a: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Ось Я введу у вас духа і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оживете!</a:t>
            </a: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я пророкував, як Він наказав був мені,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ввійшов у них дух, і вони ожили,</a:t>
            </a:r>
            <a:b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поставали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ноги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дам Я в вас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Духа, і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оживете…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220072" y="6293783"/>
            <a:ext cx="3528392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Єзекіїля</a:t>
            </a:r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37:3, 5, 10, 14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332656"/>
            <a:ext cx="8928992" cy="61926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молимося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тих,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є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фізично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живими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але духовно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мертвими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Вдихни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них духа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творіння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Наповни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Духом. Як колись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давнину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Єзекіїль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так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виголошуємо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молитві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«Оживайте! Бог пошле у вас Свого Духа, і ви оживете!» 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Зійди на нас, Божий Духу! Поверни до життя тих, хто задихнувся у своєму гріху.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000" y="332656"/>
            <a:ext cx="8677472" cy="3960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Віднови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багатьох, хто вагається щодо любові до Тебе.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Здивуй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тих,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знає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Тебе.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Усюди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цілому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місту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_________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підніми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Себе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юрби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ЧОЛОВІКІВ,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стояли перед Тобою,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наповнені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новим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життям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бажанням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служити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	</a:t>
            </a:r>
            <a:endParaRPr lang="en-US" sz="3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4509120"/>
            <a:ext cx="8136904" cy="203782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32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тих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багатьох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людей,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зараз далеко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Бога,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почули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голос та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прийняли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життєдайного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Духа;</a:t>
            </a:r>
          </a:p>
        </p:txBody>
      </p:sp>
    </p:spTree>
    <p:extLst>
      <p:ext uri="{BB962C8B-B14F-4D97-AF65-F5344CB8AC3E}">
        <p14:creationId xmlns:p14="http://schemas.microsoft.com/office/powerpoint/2010/main" val="10362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240</Words>
  <Application>Microsoft Office PowerPoint</Application>
  <PresentationFormat>Екран (4:3)</PresentationFormat>
  <Paragraphs>23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11.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212</cp:revision>
  <dcterms:created xsi:type="dcterms:W3CDTF">2011-03-25T18:27:23Z</dcterms:created>
  <dcterms:modified xsi:type="dcterms:W3CDTF">2024-04-17T13:19:54Z</dcterms:modified>
</cp:coreProperties>
</file>